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09" r:id="rId3"/>
    <p:sldId id="287" r:id="rId4"/>
    <p:sldId id="433" r:id="rId5"/>
    <p:sldId id="435" r:id="rId6"/>
    <p:sldId id="437" r:id="rId7"/>
    <p:sldId id="440" r:id="rId8"/>
    <p:sldId id="4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8/25/2021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8/25/2021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DT16a Worksheet 1 and 2 for alternative answers that can be accepted.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00611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DT16a Worksheet 1 and 2 for alternative answers that can be accepted.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92021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DT16a Worksheet 1 and 2 for alternative answers that can be accepted.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17562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DT16a Worksheet 1 and 2 for alternative answers that can be accepted.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52010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Check DT16a Worksheet 1 and 2 for alternative answers that can be accepted.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53774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DT16a: </a:t>
            </a:r>
          </a:p>
          <a:p>
            <a:r>
              <a:rPr lang="en-US" noProof="1"/>
              <a:t>Digital communication methods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9C04250-3612-4B9B-BC35-22164390ABD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984" r="1098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6EC4F5-D10A-4771-97FA-35205A51C46E}"/>
              </a:ext>
            </a:extLst>
          </p:cNvPr>
          <p:cNvSpPr/>
          <p:nvPr/>
        </p:nvSpPr>
        <p:spPr>
          <a:xfrm>
            <a:off x="116009" y="136006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r>
              <a:rPr lang="en-GB" dirty="0">
                <a:latin typeface="+mj-lt"/>
              </a:rPr>
              <a:t>Solve the following anagrams. 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29DF3D6-BD71-4960-87C2-16223237F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545613"/>
              </p:ext>
            </p:extLst>
          </p:nvPr>
        </p:nvGraphicFramePr>
        <p:xfrm>
          <a:off x="293141" y="1334263"/>
          <a:ext cx="4054007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54007">
                  <a:extLst>
                    <a:ext uri="{9D8B030D-6E8A-4147-A177-3AD203B41FA5}">
                      <a16:colId xmlns:a16="http://schemas.microsoft.com/office/drawing/2014/main" val="4173305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A Mile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353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+mj-lt"/>
                        </a:rPr>
                        <a:t>Leek </a:t>
                      </a:r>
                      <a:r>
                        <a:rPr lang="en-GB" sz="2000" dirty="0" err="1">
                          <a:latin typeface="+mj-lt"/>
                        </a:rPr>
                        <a:t>Trowing</a:t>
                      </a:r>
                      <a:endParaRPr lang="en-GB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304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+mj-lt"/>
                        </a:rPr>
                        <a:t>Coalised</a:t>
                      </a:r>
                      <a:r>
                        <a:rPr lang="en-GB" sz="2000" dirty="0">
                          <a:latin typeface="+mj-lt"/>
                        </a:rPr>
                        <a:t> Aim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776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Glob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173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Tenet Quiet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2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Great Mink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993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Monitor 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978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Readies Tv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73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Dating 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431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Can Hotline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9995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5057638"/>
          </a:xfrm>
        </p:spPr>
        <p:txBody>
          <a:bodyPr/>
          <a:lstStyle/>
          <a:p>
            <a:r>
              <a:rPr lang="en-GB" dirty="0"/>
              <a:t>Identify a range of digital communication methods, their advantages and disadvantages and any associated barriers to communication.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various methods of personal and social digital communication.</a:t>
            </a:r>
          </a:p>
          <a:p>
            <a:r>
              <a:rPr lang="en-GB" dirty="0"/>
              <a:t>Understand the advantages and disadvantages associated with them.</a:t>
            </a:r>
          </a:p>
          <a:p>
            <a:r>
              <a:rPr lang="en-GB" dirty="0"/>
              <a:t>Understand what would stop you communicating with any specific method.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203275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32F93D4-E83A-4CD6-A054-777AC6302F2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8105" r="28105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E-Mail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6498" y="670407"/>
            <a:ext cx="648477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6497" y="1275627"/>
            <a:ext cx="6484773" cy="9878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e-mail?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336497" y="2413416"/>
            <a:ext cx="6484773" cy="200868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advantages and two disadvantages of using e-mail.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6497" y="4542020"/>
            <a:ext cx="6484774" cy="200868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why businesses would use e-mail as a method of digital communication.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603FC8-A32F-4E46-8C15-C2EDE0E1C2A4}"/>
              </a:ext>
            </a:extLst>
          </p:cNvPr>
          <p:cNvSpPr/>
          <p:nvPr/>
        </p:nvSpPr>
        <p:spPr>
          <a:xfrm>
            <a:off x="157162" y="4166681"/>
            <a:ext cx="4999453" cy="23840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reasons why businesses would use e-mail for marketing purposes?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1345F4-8993-46F0-B4F5-A7E986AA0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70406"/>
            <a:ext cx="4999454" cy="337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62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Instant messaging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6498" y="670407"/>
            <a:ext cx="648477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6497" y="1275626"/>
            <a:ext cx="6484773" cy="119774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instant messaging?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336497" y="2593297"/>
            <a:ext cx="6484773" cy="22635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advantages and two disadvantages of using instant messaging.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6497" y="4976734"/>
            <a:ext cx="6484774" cy="15739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why businesses would use instant messaging as a method of digital communication.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603FC8-A32F-4E46-8C15-C2EDE0E1C2A4}"/>
              </a:ext>
            </a:extLst>
          </p:cNvPr>
          <p:cNvSpPr/>
          <p:nvPr/>
        </p:nvSpPr>
        <p:spPr>
          <a:xfrm>
            <a:off x="157162" y="3686431"/>
            <a:ext cx="4999453" cy="28642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why instant messaging is a common method of digital communication for personal/social use.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96AAA9-1AB9-4ECE-908B-BD0C99AA1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71556"/>
            <a:ext cx="4999453" cy="286427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2701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Blogs</a:t>
            </a:r>
          </a:p>
        </p:txBody>
      </p:sp>
      <p:sp>
        <p:nvSpPr>
          <p:cNvPr id="9" name="Rectangle 8"/>
          <p:cNvSpPr/>
          <p:nvPr/>
        </p:nvSpPr>
        <p:spPr>
          <a:xfrm>
            <a:off x="4826835" y="601093"/>
            <a:ext cx="6994436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26835" y="1144380"/>
            <a:ext cx="6994436" cy="12765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a blog?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826834" y="2584656"/>
            <a:ext cx="6994436" cy="24070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advantages and two disadvantages of using posting a blog.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26834" y="5155444"/>
            <a:ext cx="6994437" cy="15739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difference between a blog and a vlog?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603FC8-A32F-4E46-8C15-C2EDE0E1C2A4}"/>
              </a:ext>
            </a:extLst>
          </p:cNvPr>
          <p:cNvSpPr/>
          <p:nvPr/>
        </p:nvSpPr>
        <p:spPr>
          <a:xfrm>
            <a:off x="157162" y="3686433"/>
            <a:ext cx="4474798" cy="304297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Explain why businesses would use blogs/vlogs to promote their products and services. 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E79F6-1802-49D3-97A1-89EA3A6B1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1" y="560272"/>
            <a:ext cx="4474799" cy="298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866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Video conferencing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6498" y="670407"/>
            <a:ext cx="648477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6497" y="1275626"/>
            <a:ext cx="6484773" cy="119774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video conferencing?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336497" y="2593297"/>
            <a:ext cx="6484773" cy="226351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advantages and two disadvantages of using video conferencing as a method of communication.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36497" y="4976734"/>
            <a:ext cx="6484774" cy="15739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In the business world, this is known as teleworking. What does the term ‘teleworking’ mean?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603FC8-A32F-4E46-8C15-C2EDE0E1C2A4}"/>
              </a:ext>
            </a:extLst>
          </p:cNvPr>
          <p:cNvSpPr/>
          <p:nvPr/>
        </p:nvSpPr>
        <p:spPr>
          <a:xfrm>
            <a:off x="157162" y="3686431"/>
            <a:ext cx="4999453" cy="28642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reasons why businesses would prefer for their employees to work remotely via video conferencing?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u="sng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6F6455-DBBF-4951-8F8E-2412CDDD24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713" b="20995"/>
          <a:stretch/>
        </p:blipFill>
        <p:spPr>
          <a:xfrm>
            <a:off x="157161" y="706207"/>
            <a:ext cx="4999453" cy="28642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8489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Social media</a:t>
            </a:r>
          </a:p>
        </p:txBody>
      </p:sp>
      <p:sp>
        <p:nvSpPr>
          <p:cNvPr id="9" name="Rectangle 8"/>
          <p:cNvSpPr/>
          <p:nvPr/>
        </p:nvSpPr>
        <p:spPr>
          <a:xfrm>
            <a:off x="4706912" y="670407"/>
            <a:ext cx="7114359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06911" y="1275626"/>
            <a:ext cx="7114359" cy="157396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social media?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706911" y="2976127"/>
            <a:ext cx="7114360" cy="234855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two advantages and two disadvantages of using social media as a method of communication.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06911" y="5381468"/>
            <a:ext cx="7114360" cy="116923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which people opt for social media for personal/social use.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603FC8-A32F-4E46-8C15-C2EDE0E1C2A4}"/>
              </a:ext>
            </a:extLst>
          </p:cNvPr>
          <p:cNvSpPr/>
          <p:nvPr/>
        </p:nvSpPr>
        <p:spPr>
          <a:xfrm>
            <a:off x="157163" y="3686431"/>
            <a:ext cx="4384858" cy="286426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different ways businesses might use social media to promote their product/service.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183083-CFD9-43C1-A5A8-EC68557CF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89865"/>
            <a:ext cx="4384858" cy="292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155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457</Words>
  <Application>Microsoft Office PowerPoint</Application>
  <PresentationFormat>Widescreen</PresentationFormat>
  <Paragraphs>74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2021-08-25T10:14:21Z</dcterms:modified>
</cp:coreProperties>
</file>